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5"/>
    <p:restoredTop sz="94687"/>
  </p:normalViewPr>
  <p:slideViewPr>
    <p:cSldViewPr snapToGrid="0">
      <p:cViewPr varScale="1">
        <p:scale>
          <a:sx n="104" d="100"/>
          <a:sy n="104" d="100"/>
        </p:scale>
        <p:origin x="7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4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2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958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0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7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0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D794-579E-0444-8C68-3FE242489267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7E1-CA45-4846-868C-B9BF1418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7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527A-C872-C25E-4C57-06753B12E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Business Plans</a:t>
            </a:r>
          </a:p>
        </p:txBody>
      </p:sp>
    </p:spTree>
    <p:extLst>
      <p:ext uri="{BB962C8B-B14F-4D97-AF65-F5344CB8AC3E}">
        <p14:creationId xmlns:p14="http://schemas.microsoft.com/office/powerpoint/2010/main" val="66826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672451-93A4-10C3-061E-5763E8E7F574}"/>
              </a:ext>
            </a:extLst>
          </p:cNvPr>
          <p:cNvSpPr txBox="1"/>
          <p:nvPr/>
        </p:nvSpPr>
        <p:spPr>
          <a:xfrm>
            <a:off x="1870124" y="790511"/>
            <a:ext cx="662451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is a business plan?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DD224-CE76-D319-E39B-7956625CC5A2}"/>
              </a:ext>
            </a:extLst>
          </p:cNvPr>
          <p:cNvSpPr txBox="1"/>
          <p:nvPr/>
        </p:nvSpPr>
        <p:spPr>
          <a:xfrm>
            <a:off x="1749286" y="2292626"/>
            <a:ext cx="82826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business plan is a document containing the business objectives and important details about the operations, finance and owners of the new business.</a:t>
            </a:r>
          </a:p>
          <a:p>
            <a:endParaRPr lang="en-US" dirty="0"/>
          </a:p>
          <a:p>
            <a:r>
              <a:rPr lang="en-US" dirty="0"/>
              <a:t>A business plan has several purposes: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attract finance from banks or other investors.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create a timeline for the business.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plan how the business needs to develop.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plan the resources the business will need.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demonstrate the businesses objectives and targets.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motivate the owner and the staff.</a:t>
            </a:r>
          </a:p>
        </p:txBody>
      </p:sp>
    </p:spTree>
    <p:extLst>
      <p:ext uri="{BB962C8B-B14F-4D97-AF65-F5344CB8AC3E}">
        <p14:creationId xmlns:p14="http://schemas.microsoft.com/office/powerpoint/2010/main" val="410198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AE241D-8E51-3914-BE40-BD77A8B2B2C3}"/>
              </a:ext>
            </a:extLst>
          </p:cNvPr>
          <p:cNvSpPr txBox="1"/>
          <p:nvPr/>
        </p:nvSpPr>
        <p:spPr>
          <a:xfrm>
            <a:off x="4573569" y="1108563"/>
            <a:ext cx="210552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DE0CE-BB5B-E84B-6C04-EB4A427382EF}"/>
              </a:ext>
            </a:extLst>
          </p:cNvPr>
          <p:cNvSpPr txBox="1"/>
          <p:nvPr/>
        </p:nvSpPr>
        <p:spPr>
          <a:xfrm>
            <a:off x="2956804" y="2875867"/>
            <a:ext cx="568361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1. Explain what a business plan is?</a:t>
            </a:r>
          </a:p>
          <a:p>
            <a:endParaRPr lang="en-US" dirty="0"/>
          </a:p>
          <a:p>
            <a:r>
              <a:rPr lang="en-US" dirty="0"/>
              <a:t>2. Why would a business complete a business plan?</a:t>
            </a:r>
          </a:p>
          <a:p>
            <a:endParaRPr lang="en-US" dirty="0"/>
          </a:p>
          <a:p>
            <a:r>
              <a:rPr lang="en-US" dirty="0"/>
              <a:t>3. How useful is a business plan?</a:t>
            </a:r>
          </a:p>
        </p:txBody>
      </p:sp>
    </p:spTree>
    <p:extLst>
      <p:ext uri="{BB962C8B-B14F-4D97-AF65-F5344CB8AC3E}">
        <p14:creationId xmlns:p14="http://schemas.microsoft.com/office/powerpoint/2010/main" val="226240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916DBF-29BF-49BC-864D-B509C0E9F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2F2D00-DB84-4A88-A1ED-DFFB351BF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AA8AC3-6A99-48DF-9135-CCDDD62E9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8F2C176-794E-4FDE-92D5-4B53D477E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6A2247-F373-4310-B4F4-EB66550D9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F6FAB33-2B41-41D0-BEC1-C10BF1A7A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6AEA8F9-742B-448B-8A34-C25E62C63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0C40424-774F-4D0E-B9FD-44A4AB37F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14ED4A2-7E65-4939-9FCA-81CDDEA4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B4B6D64-E8D7-4321-BAC4-C3D390F8F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B55305-6EC7-E420-0556-750CFC9C3495}"/>
              </a:ext>
            </a:extLst>
          </p:cNvPr>
          <p:cNvSpPr txBox="1"/>
          <p:nvPr/>
        </p:nvSpPr>
        <p:spPr>
          <a:xfrm>
            <a:off x="612643" y="2525442"/>
            <a:ext cx="3739278" cy="15571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Business Plan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7338F6-EB9B-9D6D-A4E4-C0BEC14E9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69253"/>
              </p:ext>
            </p:extLst>
          </p:nvPr>
        </p:nvGraphicFramePr>
        <p:xfrm>
          <a:off x="5366344" y="640080"/>
          <a:ext cx="6097488" cy="557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388">
                  <a:extLst>
                    <a:ext uri="{9D8B030D-6E8A-4147-A177-3AD203B41FA5}">
                      <a16:colId xmlns:a16="http://schemas.microsoft.com/office/drawing/2014/main" val="3100467436"/>
                    </a:ext>
                  </a:extLst>
                </a:gridCol>
                <a:gridCol w="4486100">
                  <a:extLst>
                    <a:ext uri="{9D8B030D-6E8A-4147-A177-3AD203B41FA5}">
                      <a16:colId xmlns:a16="http://schemas.microsoft.com/office/drawing/2014/main" val="552321973"/>
                    </a:ext>
                  </a:extLst>
                </a:gridCol>
              </a:tblGrid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Name of business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Pizza Place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667224684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Type of organisation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Partnership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527002246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Business aim and objective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To provide a high-class takeaway pizza service including home delivery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444453802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Product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High-quality pizzas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43777420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Price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Prices range from $5 – $20. Delivery charges depend on distance travelled.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3536249564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Market aimed for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Young people and families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2114298803"/>
                  </a:ext>
                </a:extLst>
              </a:tr>
              <a:tr h="311425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Human Resources plan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Two staff (the business owners) to be the only staff to be employed initially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2400391109"/>
                  </a:ext>
                </a:extLst>
              </a:tr>
              <a:tr h="450454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Detail of business owners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Peter Yang – chef of 15 years’ experience</a:t>
                      </a:r>
                    </a:p>
                    <a:p>
                      <a:r>
                        <a:rPr lang="en-GB" sz="900">
                          <a:effectLst/>
                        </a:rPr>
                        <a:t>Sabrina Hsui – deputy manager of a restaurant for three years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2740684559"/>
                  </a:ext>
                </a:extLst>
              </a:tr>
              <a:tr h="450454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Location of business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Site in shopping street just away from the town centre</a:t>
                      </a:r>
                    </a:p>
                    <a:p>
                      <a:r>
                        <a:rPr lang="en-GB" sz="900">
                          <a:effectLst/>
                        </a:rPr>
                        <a:t>Leasehold site (10 years)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214288608"/>
                  </a:ext>
                </a:extLst>
              </a:tr>
              <a:tr h="450454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Main equipment required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Second-hand kitchen equipment - $4000</a:t>
                      </a:r>
                    </a:p>
                    <a:p>
                      <a:r>
                        <a:rPr lang="en-GB" sz="900">
                          <a:effectLst/>
                        </a:rPr>
                        <a:t>Second-hand motorbike -$1000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2239185960"/>
                  </a:ext>
                </a:extLst>
              </a:tr>
              <a:tr h="867541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Forecast profit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See financial appendix to this plan.</a:t>
                      </a:r>
                    </a:p>
                    <a:p>
                      <a:r>
                        <a:rPr lang="en-GB" sz="900">
                          <a:effectLst/>
                        </a:rPr>
                        <a:t>Summary: In the first year of operations the total costs are forecast to be $55,000 with revenue of $85,000.</a:t>
                      </a:r>
                    </a:p>
                    <a:p>
                      <a:r>
                        <a:rPr lang="en-GB" sz="900">
                          <a:effectLst/>
                        </a:rPr>
                        <a:t>Predicted profit = $30,000</a:t>
                      </a:r>
                    </a:p>
                    <a:p>
                      <a:r>
                        <a:rPr lang="en-GB" sz="900">
                          <a:effectLst/>
                        </a:rPr>
                        <a:t>Level of output to break-even – 12,500 units per year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4056803378"/>
                  </a:ext>
                </a:extLst>
              </a:tr>
              <a:tr h="589483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Cash flow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See financial appendix to this plan</a:t>
                      </a:r>
                    </a:p>
                    <a:p>
                      <a:r>
                        <a:rPr lang="en-GB" sz="900">
                          <a:effectLst/>
                        </a:rPr>
                        <a:t>Due to the high set-up and promotion costs there will be negative cash flow in the first year.</a:t>
                      </a:r>
                    </a:p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3011738636"/>
                  </a:ext>
                </a:extLst>
              </a:tr>
              <a:tr h="589483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Finance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$10,000 invested by each of the owners</a:t>
                      </a:r>
                    </a:p>
                    <a:p>
                      <a:r>
                        <a:rPr lang="en-GB" sz="900" dirty="0">
                          <a:effectLst/>
                        </a:rPr>
                        <a:t>Request to the bank for a further $10,000 plus an overdraft arrangement of $5,000 per month</a:t>
                      </a:r>
                    </a:p>
                    <a:p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8" marR="30028" marT="0" marB="0"/>
                </a:tc>
                <a:extLst>
                  <a:ext uri="{0D108BD9-81ED-4DB2-BD59-A6C34878D82A}">
                    <a16:rowId xmlns:a16="http://schemas.microsoft.com/office/drawing/2014/main" val="419681991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8BAFBFA-2A8E-0DA7-B201-DD84CD3685B3}"/>
              </a:ext>
            </a:extLst>
          </p:cNvPr>
          <p:cNvSpPr txBox="1"/>
          <p:nvPr/>
        </p:nvSpPr>
        <p:spPr>
          <a:xfrm>
            <a:off x="146303" y="5571593"/>
            <a:ext cx="435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pairs, write a up a business plan for your business. </a:t>
            </a:r>
          </a:p>
        </p:txBody>
      </p:sp>
    </p:spTree>
    <p:extLst>
      <p:ext uri="{BB962C8B-B14F-4D97-AF65-F5344CB8AC3E}">
        <p14:creationId xmlns:p14="http://schemas.microsoft.com/office/powerpoint/2010/main" val="205362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10D5EE-2EFF-6ACC-D870-41DAB2E61B0D}"/>
              </a:ext>
            </a:extLst>
          </p:cNvPr>
          <p:cNvSpPr txBox="1"/>
          <p:nvPr/>
        </p:nvSpPr>
        <p:spPr>
          <a:xfrm>
            <a:off x="2917046" y="870024"/>
            <a:ext cx="518003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Deed of Partnership</a:t>
            </a:r>
          </a:p>
          <a:p>
            <a:pPr algn="ctr"/>
            <a:r>
              <a:rPr lang="en-US" sz="4000" b="1" dirty="0"/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4D4BF3-889F-258E-BD30-030251E9BD88}"/>
              </a:ext>
            </a:extLst>
          </p:cNvPr>
          <p:cNvSpPr txBox="1"/>
          <p:nvPr/>
        </p:nvSpPr>
        <p:spPr>
          <a:xfrm>
            <a:off x="3048000" y="3429000"/>
            <a:ext cx="5300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your notes from last week, write your own </a:t>
            </a:r>
          </a:p>
          <a:p>
            <a:r>
              <a:rPr lang="en-US" dirty="0"/>
              <a:t>Deed of Partnership. We will be using this for a display.</a:t>
            </a:r>
          </a:p>
        </p:txBody>
      </p:sp>
    </p:spTree>
    <p:extLst>
      <p:ext uri="{BB962C8B-B14F-4D97-AF65-F5344CB8AC3E}">
        <p14:creationId xmlns:p14="http://schemas.microsoft.com/office/powerpoint/2010/main" val="15954126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{704634EB-AAF2-2445-A89E-E00150C98114}tf10001057</Template>
  <TotalTime>27</TotalTime>
  <Words>402</Words>
  <Application>Microsoft Macintosh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Business Plans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Plans</dc:title>
  <dc:creator>Melanie Wright</dc:creator>
  <cp:lastModifiedBy>Melanie Wright</cp:lastModifiedBy>
  <cp:revision>8</cp:revision>
  <dcterms:created xsi:type="dcterms:W3CDTF">2022-09-12T01:25:41Z</dcterms:created>
  <dcterms:modified xsi:type="dcterms:W3CDTF">2023-10-15T18:27:20Z</dcterms:modified>
</cp:coreProperties>
</file>