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9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2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30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423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74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10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58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8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7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8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8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6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4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5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6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03F7BF-2D5B-8F44-8941-0B66B145C04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ED54-8C73-3F47-A586-7D243EC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7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urses.lumenlearning.com/baycollege-introbusiness/chapter/the-organization-chart-and-reporting-structure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4C6-89E5-7889-FC1D-8A508748B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Organisational</a:t>
            </a:r>
            <a:r>
              <a:rPr lang="en-US" b="1" dirty="0"/>
              <a:t> Structure</a:t>
            </a:r>
          </a:p>
        </p:txBody>
      </p:sp>
    </p:spTree>
    <p:extLst>
      <p:ext uri="{BB962C8B-B14F-4D97-AF65-F5344CB8AC3E}">
        <p14:creationId xmlns:p14="http://schemas.microsoft.com/office/powerpoint/2010/main" val="47840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134821-5D8B-4373-BA74-CFE9AB35A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5195F-79F5-4911-907D-13CB3F534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A610DC7-FE1B-47B9-8452-CFC389786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42ADC1-2286-40B7-A3C6-D6C3362F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78FBDC-78F2-4D49-8DB3-1A48CA9F7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9A0934-0C2C-4565-9290-A345B19BD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D3D6F-C046-DDE4-DD69-04C7C33703B8}"/>
              </a:ext>
            </a:extLst>
          </p:cNvPr>
          <p:cNvSpPr txBox="1"/>
          <p:nvPr/>
        </p:nvSpPr>
        <p:spPr>
          <a:xfrm>
            <a:off x="648931" y="629266"/>
            <a:ext cx="4166510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organizational structure?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CF321-8CE4-846B-8E43-68C76BF1B30A}"/>
              </a:ext>
            </a:extLst>
          </p:cNvPr>
          <p:cNvSpPr txBox="1"/>
          <p:nvPr/>
        </p:nvSpPr>
        <p:spPr>
          <a:xfrm>
            <a:off x="648931" y="2438400"/>
            <a:ext cx="416650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Organizational structure is the different levels of management and responsibilities within a business.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This information is often presented in the form of an organization chart.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1288C528-6850-4309-8D5E-276D46744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3C4BF2-CE85-4725-91F5-903A0C25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F7E85553-125B-468C-B123-44320748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Picture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FBDAA2A0-3D74-F817-2F25-0BAD9AAB3B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93992" y="1569224"/>
            <a:ext cx="5449889" cy="3719549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1DE0CAB-0099-47AE-8A9D-F0C80866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901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62B480-3C13-5B51-0E4F-4F3DC1940D39}"/>
              </a:ext>
            </a:extLst>
          </p:cNvPr>
          <p:cNvSpPr txBox="1"/>
          <p:nvPr/>
        </p:nvSpPr>
        <p:spPr>
          <a:xfrm>
            <a:off x="724025" y="907311"/>
            <a:ext cx="924931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Advantages of an organization chart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D9E79-994B-2303-AAFB-43E6E054847E}"/>
              </a:ext>
            </a:extLst>
          </p:cNvPr>
          <p:cNvSpPr txBox="1"/>
          <p:nvPr/>
        </p:nvSpPr>
        <p:spPr>
          <a:xfrm>
            <a:off x="1112367" y="2530043"/>
            <a:ext cx="88609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chart shows how everybody is linked together in the organization. All employees are aware of how communication works within the organization.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Everybody in the organization can clearly see who they are accountable to and who they have authority over.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shows the links between different departments in the organization.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gives a sense of belonging to the company</a:t>
            </a:r>
          </a:p>
        </p:txBody>
      </p:sp>
    </p:spTree>
    <p:extLst>
      <p:ext uri="{BB962C8B-B14F-4D97-AF65-F5344CB8AC3E}">
        <p14:creationId xmlns:p14="http://schemas.microsoft.com/office/powerpoint/2010/main" val="391375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12534-EEB0-A3E5-B04B-B254D1C04010}"/>
              </a:ext>
            </a:extLst>
          </p:cNvPr>
          <p:cNvSpPr txBox="1"/>
          <p:nvPr/>
        </p:nvSpPr>
        <p:spPr>
          <a:xfrm>
            <a:off x="1132114" y="740229"/>
            <a:ext cx="829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Terminology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D63A6-0094-DAC7-8635-FD18D669B1DB}"/>
              </a:ext>
            </a:extLst>
          </p:cNvPr>
          <p:cNvSpPr txBox="1"/>
          <p:nvPr/>
        </p:nvSpPr>
        <p:spPr>
          <a:xfrm>
            <a:off x="892629" y="1807029"/>
            <a:ext cx="8164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Subordinates = The person working below someone else in an organization.</a:t>
            </a:r>
          </a:p>
          <a:p>
            <a:endParaRPr lang="en-US" dirty="0"/>
          </a:p>
          <a:p>
            <a:r>
              <a:rPr lang="en-US" dirty="0"/>
              <a:t>Chain of command = the line through which instructions and </a:t>
            </a:r>
            <a:r>
              <a:rPr lang="en-US" dirty="0" err="1"/>
              <a:t>infomraiton</a:t>
            </a:r>
            <a:r>
              <a:rPr lang="en-US" dirty="0"/>
              <a:t> are carried and passed within an organization.</a:t>
            </a:r>
          </a:p>
          <a:p>
            <a:endParaRPr lang="en-US" dirty="0"/>
          </a:p>
          <a:p>
            <a:r>
              <a:rPr lang="en-US" dirty="0"/>
              <a:t>Span of control = the number of subordinates working directly under a manager.</a:t>
            </a:r>
          </a:p>
        </p:txBody>
      </p:sp>
    </p:spTree>
    <p:extLst>
      <p:ext uri="{BB962C8B-B14F-4D97-AF65-F5344CB8AC3E}">
        <p14:creationId xmlns:p14="http://schemas.microsoft.com/office/powerpoint/2010/main" val="81870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9A3D0-F11A-6E06-B7BA-34738DB02807}"/>
              </a:ext>
            </a:extLst>
          </p:cNvPr>
          <p:cNvSpPr txBox="1"/>
          <p:nvPr/>
        </p:nvSpPr>
        <p:spPr>
          <a:xfrm>
            <a:off x="1391852" y="1714373"/>
            <a:ext cx="9013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Companies can have a long chain or command with a narrow span of control, or a short chain of command with a wide span of control, i.e. they are either short and fat or tall and thin!!</a:t>
            </a:r>
          </a:p>
        </p:txBody>
      </p:sp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7F10B460-EB19-6BAA-33A6-6D347C742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910" y="3007860"/>
            <a:ext cx="7772400" cy="24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0E4964-8C74-AF5E-46C2-F2EC8FEBC82E}"/>
              </a:ext>
            </a:extLst>
          </p:cNvPr>
          <p:cNvSpPr txBox="1"/>
          <p:nvPr/>
        </p:nvSpPr>
        <p:spPr>
          <a:xfrm>
            <a:off x="2097145" y="2853070"/>
            <a:ext cx="799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Activities 7.3  and 7.4 on pages 80 and 81 of the text book.</a:t>
            </a:r>
          </a:p>
        </p:txBody>
      </p:sp>
    </p:spTree>
    <p:extLst>
      <p:ext uri="{BB962C8B-B14F-4D97-AF65-F5344CB8AC3E}">
        <p14:creationId xmlns:p14="http://schemas.microsoft.com/office/powerpoint/2010/main" val="3129875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{1C782EAB-27FC-B540-A928-8B15F99A7C27}tf10001062</Template>
  <TotalTime>30</TotalTime>
  <Words>206</Words>
  <Application>Microsoft Macintosh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Organisational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Organisational Structure</dc:title>
  <dc:creator>Melanie Wright</dc:creator>
  <cp:lastModifiedBy>Melanie Wright</cp:lastModifiedBy>
  <cp:revision>4</cp:revision>
  <dcterms:created xsi:type="dcterms:W3CDTF">2023-01-11T01:35:07Z</dcterms:created>
  <dcterms:modified xsi:type="dcterms:W3CDTF">2023-01-11T02:05:57Z</dcterms:modified>
</cp:coreProperties>
</file>